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CB93-17F2-42F9-8D54-194EBD144F3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71BBE-B10D-4DFF-988A-7774D728A8B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278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0BD5-C8D3-4CB7-A718-20FAE7628247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175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54A73F-3C58-49B7-858E-F20932B54E81}" type="datetimeFigureOut">
              <a:rPr lang="es-PE" smtClean="0"/>
              <a:t>20/03/2014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0C51F7B-0A8C-450B-9A7F-611FA9B0606C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INTRODUCCIÓN A LA COMUNICACIÓN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E" dirty="0" smtClean="0"/>
              <a:t>PARTE 1: LENGUA Y CONTEXTO CULTURAL</a:t>
            </a:r>
          </a:p>
          <a:p>
            <a:r>
              <a:rPr lang="es-PE" dirty="0" smtClean="0"/>
              <a:t>TEMA1: LENGUA E INDIVIDUO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51556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26" y="13467"/>
            <a:ext cx="8280920" cy="32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26" y="3501884"/>
            <a:ext cx="8280920" cy="208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2" y="5616116"/>
            <a:ext cx="8293884" cy="1125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2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19024"/>
            <a:ext cx="8568952" cy="373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15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9" y="260648"/>
            <a:ext cx="26570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35" y="1124744"/>
            <a:ext cx="854703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42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85801"/>
            <a:ext cx="7113984" cy="3657599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REFERENCIAS:</a:t>
            </a:r>
          </a:p>
          <a:p>
            <a:pPr marL="0" indent="0">
              <a:buNone/>
            </a:pPr>
            <a:r>
              <a:rPr lang="es-PE" dirty="0" smtClean="0"/>
              <a:t>El ppt posee recortes de la sgt. dirección electrónica: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Mc Graw (</a:t>
            </a:r>
            <a:r>
              <a:rPr lang="es-P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s.f</a:t>
            </a:r>
            <a:r>
              <a:rPr lang="es-P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P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comunicación humana</a:t>
            </a:r>
            <a:r>
              <a:rPr lang="es-P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[en línea] disponible en: http://www.mcgraw-hill.es/bcv/guide/capitulo/8448171527.pdf [03/14]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3127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3"/>
            <a:ext cx="6480720" cy="597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45146"/>
            <a:ext cx="22764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20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r>
              <a:rPr lang="es-PE" dirty="0" smtClean="0"/>
              <a:t>Escribe todos los verbos que se relacionen con comunicar. </a:t>
            </a:r>
            <a:endParaRPr lang="es-P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7041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36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1044"/>
            <a:ext cx="6817940" cy="572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 redondeado"/>
          <p:cNvSpPr/>
          <p:nvPr/>
        </p:nvSpPr>
        <p:spPr>
          <a:xfrm>
            <a:off x="145023" y="1628800"/>
            <a:ext cx="1296144" cy="1007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 smtClean="0"/>
          </a:p>
          <a:p>
            <a:pPr algn="ctr"/>
            <a:endParaRPr lang="es-PE" dirty="0"/>
          </a:p>
          <a:p>
            <a:pPr algn="ctr"/>
            <a:r>
              <a:rPr lang="es-PE" dirty="0" smtClean="0"/>
              <a:t>Debe decir LENGUA</a:t>
            </a:r>
          </a:p>
          <a:p>
            <a:pPr algn="ctr"/>
            <a:endParaRPr lang="es-PE" dirty="0"/>
          </a:p>
          <a:p>
            <a:pPr algn="ctr"/>
            <a:endParaRPr lang="es-PE" dirty="0"/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1441167" y="2060848"/>
            <a:ext cx="1134884" cy="21602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7" idx="3"/>
          </p:cNvCxnSpPr>
          <p:nvPr/>
        </p:nvCxnSpPr>
        <p:spPr>
          <a:xfrm>
            <a:off x="1441167" y="2132674"/>
            <a:ext cx="720080" cy="70189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7" idx="3"/>
          </p:cNvCxnSpPr>
          <p:nvPr/>
        </p:nvCxnSpPr>
        <p:spPr>
          <a:xfrm>
            <a:off x="1441167" y="2132674"/>
            <a:ext cx="3274849" cy="14403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3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221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51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920880" cy="63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16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4688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35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634717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690" y="284343"/>
            <a:ext cx="27718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6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40</TotalTime>
  <Words>65</Words>
  <Application>Microsoft Office PowerPoint</Application>
  <PresentationFormat>Presentación en pantalla (4:3)</PresentationFormat>
  <Paragraphs>12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Elemental</vt:lpstr>
      <vt:lpstr>INTRODUCCIÓN A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COMUNICACIÓN</dc:title>
  <dc:creator>Wagner Del Castillo</dc:creator>
  <cp:lastModifiedBy>Wagner Del Castillo</cp:lastModifiedBy>
  <cp:revision>6</cp:revision>
  <dcterms:created xsi:type="dcterms:W3CDTF">2014-03-17T16:54:57Z</dcterms:created>
  <dcterms:modified xsi:type="dcterms:W3CDTF">2014-03-20T15:10:11Z</dcterms:modified>
</cp:coreProperties>
</file>